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1"/>
  </p:notesMasterIdLst>
  <p:handoutMasterIdLst>
    <p:handoutMasterId r:id="rId12"/>
  </p:handoutMasterIdLst>
  <p:sldIdLst>
    <p:sldId id="280" r:id="rId4"/>
    <p:sldId id="261" r:id="rId5"/>
    <p:sldId id="282" r:id="rId6"/>
    <p:sldId id="260" r:id="rId7"/>
    <p:sldId id="264" r:id="rId8"/>
    <p:sldId id="281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66E"/>
    <a:srgbClr val="FCFEAC"/>
    <a:srgbClr val="FFFFFF"/>
    <a:srgbClr val="FFFFCC"/>
    <a:srgbClr val="346498"/>
    <a:srgbClr val="3B2B46"/>
    <a:srgbClr val="346296"/>
    <a:srgbClr val="346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 autoAdjust="0"/>
    <p:restoredTop sz="80408" autoAdjust="0"/>
  </p:normalViewPr>
  <p:slideViewPr>
    <p:cSldViewPr snapToGrid="0">
      <p:cViewPr varScale="1">
        <p:scale>
          <a:sx n="102" d="100"/>
          <a:sy n="102" d="100"/>
        </p:scale>
        <p:origin x="1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21/06/2022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21/06/2022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400" dirty="0"/>
              <a:t>D</a:t>
            </a:r>
            <a:r>
              <a:rPr lang="en-DE" sz="1400"/>
              <a:t>ear speaker,</a:t>
            </a:r>
          </a:p>
          <a:p>
            <a:r>
              <a:rPr lang="en-DE" sz="1400"/>
              <a:t>y</a:t>
            </a:r>
            <a:r>
              <a:rPr lang="en-US" sz="1400" dirty="0"/>
              <a:t>our session will be recorded and published</a:t>
            </a:r>
            <a:r>
              <a:rPr lang="en-DE" sz="1400"/>
              <a:t> (</a:t>
            </a:r>
            <a:r>
              <a:rPr lang="de-DE" sz="1400" dirty="0" err="1"/>
              <a:t>unless</a:t>
            </a:r>
            <a:r>
              <a:rPr lang="de-DE" sz="1400" dirty="0"/>
              <a:t> </a:t>
            </a:r>
            <a:r>
              <a:rPr lang="de-DE" sz="1400" dirty="0" err="1"/>
              <a:t>otherwise</a:t>
            </a:r>
            <a:r>
              <a:rPr lang="de-DE" sz="1400" dirty="0"/>
              <a:t> </a:t>
            </a:r>
            <a:r>
              <a:rPr lang="de-DE" sz="1400" dirty="0" err="1"/>
              <a:t>agreed</a:t>
            </a:r>
            <a:r>
              <a:rPr lang="en-DE" sz="1400"/>
              <a:t>).</a:t>
            </a:r>
          </a:p>
          <a:p>
            <a:br>
              <a:rPr lang="en-US" sz="1400" dirty="0"/>
            </a:br>
            <a:r>
              <a:rPr lang="en-US" sz="1400" dirty="0"/>
              <a:t>Please ensure that:</a:t>
            </a:r>
          </a:p>
          <a:p>
            <a:pPr marL="285750" indent="-285750">
              <a:buFontTx/>
              <a:buChar char="-"/>
            </a:pPr>
            <a:r>
              <a:rPr lang="en-DE" sz="1400"/>
              <a:t>Y</a:t>
            </a:r>
            <a:r>
              <a:rPr lang="en-US" sz="1400" dirty="0"/>
              <a:t>our screen resolution is set to </a:t>
            </a:r>
            <a:r>
              <a:rPr lang="en-US" sz="1400" b="1" dirty="0"/>
              <a:t>1920x1080</a:t>
            </a:r>
            <a:r>
              <a:rPr lang="en-US" sz="1400" dirty="0"/>
              <a:t> pixels</a:t>
            </a:r>
            <a:r>
              <a:rPr lang="en-DE" sz="140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/>
              <a:t>Your device should have a (full size) HDMI output. You're welcome to bring a proper dongle for your device, if this connection is missing.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Your device must not provide protected output such as HDCP</a:t>
            </a:r>
            <a:br>
              <a:rPr lang="en-DE" sz="1400"/>
            </a:br>
            <a:r>
              <a:rPr lang="en-US" sz="1400" dirty="0"/>
              <a:t>(especially important for MAC users)</a:t>
            </a:r>
            <a:r>
              <a:rPr lang="en-DE" sz="140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/>
              <a:t>S</a:t>
            </a:r>
            <a:r>
              <a:rPr lang="en-US" sz="1400" dirty="0"/>
              <a:t>tart the countdown (slides 2-4) IMMEDIATELY BEFORE you talk to the audience!</a:t>
            </a:r>
          </a:p>
          <a:p>
            <a:endParaRPr lang="en-DE" sz="1400"/>
          </a:p>
          <a:p>
            <a:r>
              <a:rPr lang="en-DE" sz="1400"/>
              <a:t>The countdown is important in terms of video editing after the conference. The published session will start with slide 5. Feel free to remove slide 1-4 before you upload the slides to the conference repository.</a:t>
            </a:r>
          </a:p>
          <a:p>
            <a:endParaRPr lang="en-DE" sz="1400"/>
          </a:p>
          <a:p>
            <a:r>
              <a:rPr lang="en-DE" sz="1400" b="1"/>
              <a:t>Good luck! 💙</a:t>
            </a:r>
          </a:p>
          <a:p>
            <a:endParaRPr lang="en-DE" sz="1400"/>
          </a:p>
          <a:p>
            <a:endParaRPr lang="de-DE" sz="14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443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3557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5181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“&lt;cmd-name&gt; help”  don’t always return actual help</a:t>
            </a:r>
          </a:p>
          <a:p>
            <a:r>
              <a:rPr lang="en-CH" dirty="0"/>
              <a:t>Verbs are not standardized. i.e. Vagrant halt instead of vagrant stop (worst offender homebrew)</a:t>
            </a:r>
          </a:p>
          <a:p>
            <a:r>
              <a:rPr lang="en-CH" dirty="0"/>
              <a:t>The verb-noun syntax is a work of art</a:t>
            </a:r>
          </a:p>
          <a:p>
            <a:r>
              <a:rPr lang="en-CH" dirty="0"/>
              <a:t>Inconclusive help, no examples</a:t>
            </a:r>
          </a:p>
          <a:p>
            <a:r>
              <a:rPr lang="en-CH" dirty="0"/>
              <a:t>Once you find correct syntax, result still specialized rather than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5061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Microsofts guidelines don’t advise to build all CLIs in Crescendo, probably because of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5576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14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62923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</a:t>
            </a:r>
            <a:r>
              <a:rPr lang="en-GB" b="1" dirty="0" err="1">
                <a:solidFill>
                  <a:srgbClr val="346296"/>
                </a:solidFill>
              </a:rPr>
              <a:t>rdbartram</a:t>
            </a:r>
            <a:r>
              <a:rPr lang="en-GB" b="1" dirty="0">
                <a:solidFill>
                  <a:srgbClr val="346296"/>
                </a:solidFill>
              </a:rPr>
              <a:t> | @</a:t>
            </a:r>
            <a:r>
              <a:rPr lang="en-GB" b="1" dirty="0" err="1">
                <a:solidFill>
                  <a:srgbClr val="346296"/>
                </a:solidFill>
              </a:rPr>
              <a:t>oechiih</a:t>
            </a:r>
            <a:endParaRPr lang="en-GB" b="1" dirty="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559656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</a:t>
            </a:r>
            <a:r>
              <a:rPr lang="en-GB" b="1" dirty="0" err="1">
                <a:solidFill>
                  <a:srgbClr val="346296"/>
                </a:solidFill>
              </a:rPr>
              <a:t>rdbartram</a:t>
            </a:r>
            <a:r>
              <a:rPr lang="en-GB" b="1" dirty="0">
                <a:solidFill>
                  <a:srgbClr val="346296"/>
                </a:solidFill>
              </a:rPr>
              <a:t> | @</a:t>
            </a:r>
            <a:r>
              <a:rPr lang="en-GB" b="1" dirty="0" err="1">
                <a:solidFill>
                  <a:srgbClr val="346296"/>
                </a:solidFill>
              </a:rPr>
              <a:t>oechiih</a:t>
            </a:r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dirty="0"/>
              <a:t>Let's reinvent CLIs one last time... </a:t>
            </a:r>
            <a:r>
              <a:rPr lang="en-GB" dirty="0" err="1"/>
              <a:t>kinda</a:t>
            </a:r>
            <a:endParaRPr lang="en-GB" sz="6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1" dirty="0"/>
              <a:t>Jan </a:t>
            </a:r>
            <a:r>
              <a:rPr lang="en-GB" b="1" i="1" dirty="0" err="1"/>
              <a:t>Oehen</a:t>
            </a:r>
            <a:r>
              <a:rPr lang="en-GB" b="1" i="1" dirty="0"/>
              <a:t> | Ryan Bartram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75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Ryan Bartram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15924" y="1455605"/>
            <a:ext cx="7505486" cy="41152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Both Azure Cloud Engineers</a:t>
            </a:r>
          </a:p>
          <a:p>
            <a:pPr marL="0" indent="0">
              <a:buNone/>
            </a:pPr>
            <a:r>
              <a:rPr lang="en-US" sz="2800" dirty="0"/>
              <a:t>Both Automation/pwsh Advocates</a:t>
            </a:r>
          </a:p>
          <a:p>
            <a:pPr marL="0" indent="0">
              <a:buNone/>
            </a:pPr>
            <a:r>
              <a:rPr lang="en-US" sz="2800" dirty="0"/>
              <a:t>Both work at Worxspace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dirty="0"/>
              <a:t>In other words</a:t>
            </a:r>
          </a:p>
          <a:p>
            <a:pPr marL="0" indent="0">
              <a:buNone/>
            </a:pPr>
            <a:r>
              <a:rPr lang="en-US" sz="2800" dirty="0"/>
              <a:t>Same same, but different…</a:t>
            </a:r>
          </a:p>
          <a:p>
            <a:pPr marL="0" indent="0">
              <a:buNone/>
            </a:pPr>
            <a:r>
              <a:rPr lang="en-US" sz="2800" dirty="0"/>
              <a:t>But still same</a:t>
            </a:r>
          </a:p>
          <a:p>
            <a:pPr marL="0" indent="0">
              <a:buNone/>
            </a:pPr>
            <a:r>
              <a:rPr lang="en-US" sz="2800" dirty="0"/>
              <a:t>…and sometimes we do podcasts</a:t>
            </a:r>
          </a:p>
        </p:txBody>
      </p:sp>
      <p:pic>
        <p:nvPicPr>
          <p:cNvPr id="11" name="Picture 10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85336E4A-6FC4-1B40-FC24-2AB1D3AB63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6077" y="3176017"/>
            <a:ext cx="2936952" cy="3385149"/>
          </a:xfrm>
          <a:prstGeom prst="rect">
            <a:avLst/>
          </a:prstGeom>
        </p:spPr>
      </p:pic>
      <p:pic>
        <p:nvPicPr>
          <p:cNvPr id="12" name="Picture 11" descr="A person wearing sunglasses and a hat&#10;&#10;Description automatically generated with medium confidence">
            <a:extLst>
              <a:ext uri="{FF2B5EF4-FFF2-40B4-BE49-F238E27FC236}">
                <a16:creationId xmlns:a16="http://schemas.microsoft.com/office/drawing/2014/main" id="{FDF19450-91DE-F033-030E-C2DAFD6457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02" y="324853"/>
            <a:ext cx="2989031" cy="3440385"/>
          </a:xfrm>
          <a:prstGeom prst="rect">
            <a:avLst/>
          </a:prstGeom>
        </p:spPr>
      </p:pic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75917D98-117D-EA78-BC5C-236A1FE26BD6}"/>
              </a:ext>
            </a:extLst>
          </p:cNvPr>
          <p:cNvSpPr txBox="1">
            <a:spLocks/>
          </p:cNvSpPr>
          <p:nvPr/>
        </p:nvSpPr>
        <p:spPr>
          <a:xfrm>
            <a:off x="4832834" y="5038807"/>
            <a:ext cx="39432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Jan Oehen</a:t>
            </a:r>
          </a:p>
        </p:txBody>
      </p:sp>
    </p:spTree>
    <p:extLst>
      <p:ext uri="{BB962C8B-B14F-4D97-AF65-F5344CB8AC3E}">
        <p14:creationId xmlns:p14="http://schemas.microsoft.com/office/powerpoint/2010/main" val="3457552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Reinventing</a:t>
            </a:r>
            <a:r>
              <a:rPr lang="fr-FR" dirty="0"/>
              <a:t> the </a:t>
            </a:r>
            <a:r>
              <a:rPr lang="fr-FR" dirty="0" err="1"/>
              <a:t>wheel</a:t>
            </a:r>
            <a:endParaRPr lang="en-GB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F02802-EEA0-6D45-9A70-F5465F2A90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398588"/>
            <a:ext cx="4695425" cy="49918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C5B12F-1241-E543-BACC-E045FA8F48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2971" y="1398588"/>
            <a:ext cx="5510829" cy="1446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F30FBC-C883-D749-83B1-6957A8211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970" y="2961441"/>
            <a:ext cx="5510829" cy="342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74EA4F1-37E0-3644-A874-2DB61404B3E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235" y="794095"/>
            <a:ext cx="9315529" cy="526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2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Macintosh PowerPoint</Application>
  <PresentationFormat>Widescreen</PresentationFormat>
  <Paragraphs>40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Reinventing the wheel</vt:lpstr>
      <vt:lpstr>Demos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2022-06-12T11:05:50Z</dcterms:created>
  <dcterms:modified xsi:type="dcterms:W3CDTF">2022-06-23T09:04:51Z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1a56b61-39d0-4ab7-8e33-c3d136c1c8ef_Enabled">
    <vt:lpwstr>true</vt:lpwstr>
  </property>
  <property fmtid="{D5CDD505-2E9C-101B-9397-08002B2CF9AE}" pid="3" name="MSIP_Label_61a56b61-39d0-4ab7-8e33-c3d136c1c8ef_SetDate">
    <vt:lpwstr>2022-06-18T12:57:32Z</vt:lpwstr>
  </property>
  <property fmtid="{D5CDD505-2E9C-101B-9397-08002B2CF9AE}" pid="4" name="MSIP_Label_61a56b61-39d0-4ab7-8e33-c3d136c1c8ef_Method">
    <vt:lpwstr>Privileged</vt:lpwstr>
  </property>
  <property fmtid="{D5CDD505-2E9C-101B-9397-08002B2CF9AE}" pid="5" name="MSIP_Label_61a56b61-39d0-4ab7-8e33-c3d136c1c8ef_Name">
    <vt:lpwstr>public-clean</vt:lpwstr>
  </property>
  <property fmtid="{D5CDD505-2E9C-101B-9397-08002B2CF9AE}" pid="6" name="MSIP_Label_61a56b61-39d0-4ab7-8e33-c3d136c1c8ef_SiteId">
    <vt:lpwstr>b23dbb3c-c932-46b8-a226-601155f98b4d</vt:lpwstr>
  </property>
  <property fmtid="{D5CDD505-2E9C-101B-9397-08002B2CF9AE}" pid="7" name="MSIP_Label_61a56b61-39d0-4ab7-8e33-c3d136c1c8ef_ActionId">
    <vt:lpwstr>49f8799b-a46e-44d4-9e89-63bb4ac5af44</vt:lpwstr>
  </property>
  <property fmtid="{D5CDD505-2E9C-101B-9397-08002B2CF9AE}" pid="8" name="MSIP_Label_61a56b61-39d0-4ab7-8e33-c3d136c1c8ef_ContentBits">
    <vt:lpwstr>0</vt:lpwstr>
  </property>
</Properties>
</file>

<file path=docProps/thumbnail.jpeg>
</file>